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1813" cy="100028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9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AA0A"/>
    <a:srgbClr val="A22E91"/>
    <a:srgbClr val="62F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210" y="96"/>
      </p:cViewPr>
      <p:guideLst>
        <p:guide orient="horz" pos="2183"/>
        <p:guide pos="29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350EA3-9768-4D85-85AB-7EED02DE7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B04758-5255-4746-95FE-9B7DF09AE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AD8AF4-27E0-42BF-B9B4-A6D1BFBB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468C7C-6979-44B4-A0F5-8C577716F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33C28E-82DF-4299-AF36-D63E5D242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092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CF11B3-9B84-4F1C-8129-96848FABB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2561325-E057-45DB-9249-D67B8D2BB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2977A6-EC3D-4B06-8C2B-2A30A9FA2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1CFD69-691B-4B12-BA3E-A8DD9F027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66C9FC-8D64-4711-A801-F760C6DB2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973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739EA7F-304D-4EB0-A69F-3F5F22E31F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FD659FB-0D34-4395-88BA-01318E61B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7FA1F8-02B4-4C94-ACE5-66537F8F1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C851B0-1C71-4A61-AC4E-93E751815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CC37FF-15C9-42A4-97C0-A4519F1C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77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915AB2-CB74-4186-86E0-A9C1194F1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463AEB-F513-476B-A533-DE1F87AFE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9676D3-0B15-4963-AF0C-B5D690763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3D9889-28B1-4858-8C2E-08FDD520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D96ED9-2399-4700-A9EF-80B219BBA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84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BCB74-90F8-46CC-8AD9-0A0E9C01C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497A46-0531-4637-860E-D71AA4DF6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98BB8C-1B5E-4E2A-9CD9-03036F4A0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7BB0BC-6620-43B4-B56D-CEBFEAF37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A9D1A9-66E7-425A-8A46-B2171977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86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1A0619-CDEB-46BE-ABFD-3B67541B7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4D0EAB-36CF-4F7D-BE9F-091905CD83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91434F-75BE-4718-BD82-EC71AFBEE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2C6467-BB79-4429-93B7-51B11BDA6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8DAB5C-04FA-4D68-ABD7-C54A8D02D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BC83C1-C6EA-4824-8587-2D95475BF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91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A1C796-BAF0-43FC-B6FC-F8127D6AF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26053E-0499-483D-AA48-28C3007BE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C255D0-C836-4848-9EC7-FFC9F3FA1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DE9CB0-FDF5-4547-8B6B-8DCEB8D633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E4427D4-FD0B-4C8A-A934-1806FD70CA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8680A3B-D575-4B27-A4CD-E8A47B981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48DE4D8-8506-4208-A6F8-6478D8B3B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BF9F27F-ECB3-46A1-AD16-F7D2312A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97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5F756-448F-425B-9371-AE1C5046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02838B1-09D7-4848-851A-C5A2852AA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FE316B-9CE7-4C63-BE1E-FA76BFC96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9E8216-AD15-488C-AB64-55E1B0AD1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8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C2B46A0-EBA3-49F3-96DF-177F73E8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E4EA27-95EF-4230-BEEE-38A33B1E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732E16-73EE-4004-B725-0DD075C5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54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B9131F-0FCB-450B-A9E6-28BC83C35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8532FB-CC1C-49D3-B30C-2437E43F5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D4572D-A2F5-442A-9F46-9BD55C95E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18560B-C3D6-4077-B45D-54DC8E5D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639F30-EE6C-4C23-9793-E6160E339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C32AFE-15AD-48A6-A9C7-8D3215F8D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21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BF1763-65CD-47EB-84B6-DB38A57D9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CBF0A6D-1C59-4D62-958F-1A02D07F9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BBDA8F-67C4-4BC1-8596-011456A95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0958DB-DF12-4FA7-BDFB-07E41FCBB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D72D6D-8124-4CCE-A0AA-89D726A43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92926D-7113-44B3-9E5A-F45B125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05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2462125-F690-4F58-AE8F-E5340EF09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E123DD-AFE9-4962-A2AD-DB9569C95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411287-2D5B-4751-86D9-3DE223384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9CE69-D759-44BF-8DC0-035EEC9B121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05F0B1-E7F9-4C9F-B92A-A0A7A10AC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D5B42E-10F5-4641-BDAC-B0DD58626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892AF-7358-4EE0-B2AB-D447C879B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79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acquerslackerliz.blogspot.com/2013/09/picture-polish-whimsy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F9ED3-D729-4A24-9F5F-11EE0D0C6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08217" y="682094"/>
            <a:ext cx="8783783" cy="956701"/>
          </a:xfrm>
        </p:spPr>
        <p:txBody>
          <a:bodyPr>
            <a:normAutofit fontScale="90000"/>
          </a:bodyPr>
          <a:lstStyle/>
          <a:p>
            <a:pPr algn="l"/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b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</a:br>
            <a:r>
              <a:rPr lang="fr-FR" sz="3600" b="1" dirty="0" err="1">
                <a:solidFill>
                  <a:srgbClr val="2CAA0A"/>
                </a:solidFill>
                <a:latin typeface="Curlz MT" panose="04040404050702020202" pitchFamily="82" charset="0"/>
                <a:cs typeface="Calibri" panose="020F0502020204030204" pitchFamily="34" charset="0"/>
              </a:rPr>
              <a:t>Confi’Cat</a:t>
            </a:r>
            <a:r>
              <a:rPr lang="fr-FR" sz="3600" dirty="0">
                <a:solidFill>
                  <a:schemeClr val="accent6"/>
                </a:solidFill>
                <a:latin typeface="Curlz MT" panose="04040404050702020202" pitchFamily="82" charset="0"/>
                <a:cs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00B050"/>
                </a:solidFill>
                <a:latin typeface="Curlz MT" panose="04040404050702020202" pitchFamily="82" charset="0"/>
                <a:cs typeface="Calibri" panose="020F0502020204030204" pitchFamily="34" charset="0"/>
              </a:rPr>
              <a:t> </a:t>
            </a:r>
            <a:r>
              <a:rPr lang="fr-FR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06.60.07.95.14.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P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r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i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n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t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e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m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p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s 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a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u</a:t>
            </a:r>
            <a:r>
              <a:rPr lang="fr-FR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J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a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r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d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i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n</a:t>
            </a:r>
            <a:br>
              <a:rPr lang="fr-FR" b="1" dirty="0">
                <a:solidFill>
                  <a:srgbClr val="00B050"/>
                </a:solidFill>
                <a:latin typeface="Curlz MT" panose="04040404050702020202" pitchFamily="82" charset="0"/>
              </a:rPr>
            </a:br>
            <a:r>
              <a:rPr lang="fr-FR" sz="2000" b="1" i="1" dirty="0">
                <a:latin typeface="Century Gothic" panose="020B0502020202020204" pitchFamily="34" charset="0"/>
              </a:rPr>
              <a:t>Catherine</a:t>
            </a:r>
            <a:r>
              <a:rPr lang="fr-FR" sz="2000" b="1" i="1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fr-FR" sz="2000" b="1" i="1" dirty="0">
                <a:latin typeface="Century Gothic" panose="020B0502020202020204" pitchFamily="34" charset="0"/>
              </a:rPr>
              <a:t>VILLY-VAUTIER -782 Rue des Canadiens- 76520 Gouy</a:t>
            </a:r>
            <a:r>
              <a:rPr lang="fr-FR" b="1" dirty="0">
                <a:latin typeface="Curlz MT" panose="04040404050702020202" pitchFamily="82" charset="0"/>
              </a:rPr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6153E0-B1A4-4050-A257-8208145D5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51959" y="1487425"/>
            <a:ext cx="8985980" cy="5370575"/>
          </a:xfrm>
        </p:spPr>
        <p:txBody>
          <a:bodyPr>
            <a:normAutofit fontScale="92500" lnSpcReduction="20000"/>
          </a:bodyPr>
          <a:lstStyle/>
          <a:p>
            <a:endParaRPr lang="fr-FR" sz="1000" b="1" dirty="0">
              <a:solidFill>
                <a:srgbClr val="00B050"/>
              </a:solidFill>
              <a:latin typeface="Curlz MT" panose="04040404050702020202" pitchFamily="82" charset="0"/>
            </a:endParaRPr>
          </a:p>
          <a:p>
            <a:r>
              <a:rPr lang="fr-FR" sz="3900" b="1" dirty="0">
                <a:solidFill>
                  <a:srgbClr val="2CAA0A"/>
                </a:solidFill>
                <a:latin typeface="Curlz MT" panose="04040404050702020202" pitchFamily="82" charset="0"/>
              </a:rPr>
              <a:t>Samedi</a:t>
            </a:r>
            <a:r>
              <a:rPr lang="fr-FR" sz="3900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sz="3900" b="1" dirty="0">
                <a:solidFill>
                  <a:srgbClr val="A22E91"/>
                </a:solidFill>
                <a:latin typeface="Curlz MT" panose="04040404050702020202" pitchFamily="82" charset="0"/>
              </a:rPr>
              <a:t>22 </a:t>
            </a:r>
            <a:r>
              <a:rPr lang="fr-FR" sz="3900" b="1">
                <a:solidFill>
                  <a:srgbClr val="2CAA0A"/>
                </a:solidFill>
                <a:latin typeface="Curlz MT" panose="04040404050702020202" pitchFamily="82" charset="0"/>
              </a:rPr>
              <a:t>Mars</a:t>
            </a:r>
            <a:r>
              <a:rPr lang="fr-FR" sz="3900" b="1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sz="3900" b="1">
                <a:solidFill>
                  <a:srgbClr val="A22E91"/>
                </a:solidFill>
                <a:latin typeface="Curlz MT" panose="04040404050702020202" pitchFamily="82" charset="0"/>
              </a:rPr>
              <a:t>2025</a:t>
            </a:r>
            <a:r>
              <a:rPr lang="fr-FR" sz="3900" b="1">
                <a:solidFill>
                  <a:srgbClr val="7030A0"/>
                </a:solidFill>
                <a:latin typeface="Curlz MT" panose="04040404050702020202" pitchFamily="82" charset="0"/>
              </a:rPr>
              <a:t> </a:t>
            </a:r>
            <a:r>
              <a:rPr lang="fr-FR" sz="3900" b="1" dirty="0">
                <a:solidFill>
                  <a:srgbClr val="2CAA0A"/>
                </a:solidFill>
                <a:latin typeface="Curlz MT" panose="04040404050702020202" pitchFamily="82" charset="0"/>
              </a:rPr>
              <a:t>de</a:t>
            </a:r>
            <a:r>
              <a:rPr lang="fr-FR" sz="3900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sz="3900" b="1" dirty="0">
                <a:solidFill>
                  <a:srgbClr val="2CAA0A"/>
                </a:solidFill>
                <a:latin typeface="Curlz MT" panose="04040404050702020202" pitchFamily="82" charset="0"/>
              </a:rPr>
              <a:t>10H</a:t>
            </a:r>
            <a:r>
              <a:rPr lang="fr-FR" sz="3900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sz="3900" b="1" dirty="0">
                <a:solidFill>
                  <a:srgbClr val="A22E91"/>
                </a:solidFill>
                <a:latin typeface="Curlz MT" panose="04040404050702020202" pitchFamily="82" charset="0"/>
              </a:rPr>
              <a:t>à</a:t>
            </a:r>
            <a:r>
              <a:rPr lang="fr-FR" sz="3900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sz="3900" b="1" dirty="0">
                <a:solidFill>
                  <a:srgbClr val="2CAA0A"/>
                </a:solidFill>
                <a:latin typeface="Curlz MT" panose="04040404050702020202" pitchFamily="82" charset="0"/>
              </a:rPr>
              <a:t>17H</a:t>
            </a:r>
          </a:p>
          <a:p>
            <a:endParaRPr lang="fr-FR" sz="800" b="1" dirty="0">
              <a:solidFill>
                <a:srgbClr val="00B050"/>
              </a:solidFill>
              <a:latin typeface="Curlz MT" panose="04040404050702020202" pitchFamily="82" charset="0"/>
            </a:endParaRPr>
          </a:p>
          <a:p>
            <a:pPr algn="l"/>
            <a:r>
              <a:rPr lang="fr-FR" b="1" i="1" dirty="0">
                <a:latin typeface="Century Gothic" panose="020B0502020202020204" pitchFamily="34" charset="0"/>
              </a:rPr>
              <a:t>Vente de </a:t>
            </a:r>
            <a:r>
              <a:rPr lang="fr-FR" sz="3200" b="1" dirty="0">
                <a:solidFill>
                  <a:srgbClr val="2CAA0A"/>
                </a:solidFill>
                <a:latin typeface="Curlz MT" panose="04040404050702020202" pitchFamily="82" charset="0"/>
              </a:rPr>
              <a:t>Confitures, Condiments, Légumes, Miel, Fromages Savons Artisanaux, Scrapbooking, </a:t>
            </a:r>
            <a:r>
              <a:rPr lang="fr-FR" sz="3200" b="1" dirty="0" err="1">
                <a:solidFill>
                  <a:srgbClr val="2CAA0A"/>
                </a:solidFill>
                <a:latin typeface="Curlz MT" panose="04040404050702020202" pitchFamily="82" charset="0"/>
              </a:rPr>
              <a:t>Kokedamas</a:t>
            </a:r>
            <a:r>
              <a:rPr lang="fr-FR" sz="3200" b="1" dirty="0">
                <a:solidFill>
                  <a:srgbClr val="2CAA0A"/>
                </a:solidFill>
                <a:latin typeface="Curlz MT" panose="04040404050702020202" pitchFamily="82" charset="0"/>
              </a:rPr>
              <a:t>, Couture, Chocolats</a:t>
            </a:r>
            <a:r>
              <a:rPr lang="fr-FR" sz="4300" b="1" dirty="0">
                <a:solidFill>
                  <a:srgbClr val="2CAA0A"/>
                </a:solidFill>
                <a:latin typeface="Curlz MT" panose="04040404050702020202" pitchFamily="82" charset="0"/>
              </a:rPr>
              <a:t> …</a:t>
            </a:r>
          </a:p>
          <a:p>
            <a:pPr algn="l"/>
            <a:r>
              <a:rPr lang="fr-FR" sz="1900" b="1" i="1" dirty="0">
                <a:latin typeface="Century Gothic" panose="020B0502020202020204" pitchFamily="34" charset="0"/>
              </a:rPr>
              <a:t>                                         </a:t>
            </a:r>
          </a:p>
          <a:p>
            <a:pPr algn="l"/>
            <a:r>
              <a:rPr lang="fr-FR" b="1" i="1" dirty="0">
                <a:latin typeface="Century Gothic" panose="020B0502020202020204" pitchFamily="34" charset="0"/>
              </a:rPr>
              <a:t>Présence</a:t>
            </a:r>
            <a:r>
              <a:rPr lang="fr-FR" sz="3600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b="1" i="1" dirty="0">
                <a:latin typeface="Century Gothic" panose="020B0502020202020204" pitchFamily="34" charset="0"/>
              </a:rPr>
              <a:t>de</a:t>
            </a:r>
            <a:r>
              <a:rPr lang="fr-FR" sz="3600" b="1" i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sz="3200" b="1" dirty="0" err="1">
                <a:solidFill>
                  <a:srgbClr val="2CAA0A"/>
                </a:solidFill>
                <a:latin typeface="Curlz MT" panose="04040404050702020202" pitchFamily="82" charset="0"/>
              </a:rPr>
              <a:t>Texam</a:t>
            </a:r>
            <a:r>
              <a:rPr lang="fr-FR" sz="3200" b="1" dirty="0">
                <a:solidFill>
                  <a:srgbClr val="2CAA0A"/>
                </a:solidFill>
                <a:latin typeface="Curlz MT" panose="04040404050702020202" pitchFamily="82" charset="0"/>
              </a:rPr>
              <a:t>, la Jardinerie </a:t>
            </a:r>
            <a:r>
              <a:rPr lang="fr-FR" sz="3200" b="1" dirty="0" err="1">
                <a:solidFill>
                  <a:srgbClr val="2CAA0A"/>
                </a:solidFill>
                <a:latin typeface="Curlz MT" panose="04040404050702020202" pitchFamily="82" charset="0"/>
              </a:rPr>
              <a:t>Treubert</a:t>
            </a:r>
            <a:r>
              <a:rPr lang="fr-FR" sz="3200" b="1" dirty="0">
                <a:solidFill>
                  <a:srgbClr val="2CAA0A"/>
                </a:solidFill>
                <a:latin typeface="Curlz MT" panose="04040404050702020202" pitchFamily="82" charset="0"/>
              </a:rPr>
              <a:t>, la pépinière Paul Lecompte, le Verger de Léopold </a:t>
            </a:r>
            <a:r>
              <a:rPr lang="fr-FR" b="1" i="1" dirty="0">
                <a:latin typeface="Century Gothic" panose="020B0502020202020204" pitchFamily="34" charset="0"/>
              </a:rPr>
              <a:t>et de  Gérard FARCY</a:t>
            </a:r>
            <a:r>
              <a:rPr lang="fr-FR" sz="1800" b="1" i="1" dirty="0">
                <a:latin typeface="Century Gothic" panose="020B0502020202020204" pitchFamily="34" charset="0"/>
              </a:rPr>
              <a:t> </a:t>
            </a:r>
          </a:p>
          <a:p>
            <a:r>
              <a:rPr lang="fr-FR" sz="1800" b="1" i="1" dirty="0">
                <a:latin typeface="Century Gothic" panose="020B0502020202020204" pitchFamily="34" charset="0"/>
              </a:rPr>
              <a:t>Réservez vos produits </a:t>
            </a:r>
            <a:r>
              <a:rPr lang="fr-FR" b="1" dirty="0" err="1">
                <a:solidFill>
                  <a:srgbClr val="2CAA0A"/>
                </a:solidFill>
                <a:latin typeface="Curlz MT" panose="04040404050702020202" pitchFamily="82" charset="0"/>
              </a:rPr>
              <a:t>Confi’Cat</a:t>
            </a:r>
            <a:r>
              <a:rPr lang="fr-FR" sz="1800" b="1" i="1" dirty="0">
                <a:solidFill>
                  <a:srgbClr val="2CAA0A"/>
                </a:solidFill>
                <a:latin typeface="Century Gothic" panose="020B0502020202020204" pitchFamily="34" charset="0"/>
              </a:rPr>
              <a:t>  </a:t>
            </a:r>
            <a:r>
              <a:rPr lang="fr-FR" sz="1800" b="1" i="1" dirty="0">
                <a:latin typeface="Century Gothic" panose="020B0502020202020204" pitchFamily="34" charset="0"/>
              </a:rPr>
              <a:t>sur « </a:t>
            </a:r>
            <a:r>
              <a:rPr lang="fr-FR" sz="1800" b="1" i="1" dirty="0" err="1">
                <a:latin typeface="Century Gothic" panose="020B0502020202020204" pitchFamily="34" charset="0"/>
              </a:rPr>
              <a:t>fairemescourses,fr</a:t>
            </a:r>
            <a:r>
              <a:rPr lang="fr-FR" sz="1800" b="1" i="1" dirty="0">
                <a:latin typeface="Century Gothic" panose="020B0502020202020204" pitchFamily="34" charset="0"/>
              </a:rPr>
              <a:t> » ou « </a:t>
            </a:r>
            <a:r>
              <a:rPr lang="fr-FR" sz="1800" b="1" i="1" dirty="0" err="1">
                <a:latin typeface="Century Gothic" panose="020B0502020202020204" pitchFamily="34" charset="0"/>
              </a:rPr>
              <a:t>conficat,com</a:t>
            </a:r>
            <a:r>
              <a:rPr lang="fr-FR" sz="1800" b="1" i="1" dirty="0">
                <a:latin typeface="Century Gothic" panose="020B0502020202020204" pitchFamily="34" charset="0"/>
              </a:rPr>
              <a:t> »</a:t>
            </a:r>
          </a:p>
          <a:p>
            <a:endParaRPr lang="fr-FR" sz="1800" b="1" i="1" dirty="0">
              <a:latin typeface="Century Gothic" panose="020B0502020202020204" pitchFamily="34" charset="0"/>
            </a:endParaRPr>
          </a:p>
          <a:p>
            <a:endParaRPr lang="fr-FR" sz="1800" b="1" i="1" dirty="0">
              <a:latin typeface="Century Gothic" panose="020B0502020202020204" pitchFamily="34" charset="0"/>
            </a:endParaRPr>
          </a:p>
          <a:p>
            <a:r>
              <a:rPr lang="fr-FR" sz="1800" b="1" i="1" dirty="0">
                <a:latin typeface="Century Gothic" panose="020B0502020202020204" pitchFamily="34" charset="0"/>
              </a:rPr>
              <a:t>Pour ne pas encombrer le site il est </a:t>
            </a:r>
            <a:r>
              <a:rPr lang="fr-FR" sz="1800" b="1" i="1" u="sng" dirty="0">
                <a:latin typeface="Century Gothic" panose="020B0502020202020204" pitchFamily="34" charset="0"/>
              </a:rPr>
              <a:t>suggéré</a:t>
            </a:r>
            <a:r>
              <a:rPr lang="fr-FR" sz="1800" b="1" i="1" dirty="0">
                <a:latin typeface="Century Gothic" panose="020B0502020202020204" pitchFamily="34" charset="0"/>
              </a:rPr>
              <a:t> de vous garer place de la mairie ou sur le parking </a:t>
            </a:r>
            <a:r>
              <a:rPr lang="fr-FR" sz="1800" b="1" i="1" u="sng" dirty="0">
                <a:latin typeface="Century Gothic" panose="020B0502020202020204" pitchFamily="34" charset="0"/>
              </a:rPr>
              <a:t>de la salle des fêtes et de venir par la sente* </a:t>
            </a:r>
            <a:r>
              <a:rPr lang="fr-FR" sz="1800" b="1" i="1" dirty="0">
                <a:latin typeface="Century Gothic" panose="020B0502020202020204" pitchFamily="34" charset="0"/>
              </a:rPr>
              <a:t>jusqu’au 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P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r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i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n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t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e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m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p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s</a:t>
            </a:r>
            <a:r>
              <a:rPr lang="fr-FR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a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u 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J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a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r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d</a:t>
            </a:r>
            <a:r>
              <a:rPr lang="fr-FR" b="1" dirty="0">
                <a:solidFill>
                  <a:srgbClr val="A22E91"/>
                </a:solidFill>
                <a:latin typeface="Curlz MT" panose="04040404050702020202" pitchFamily="82" charset="0"/>
              </a:rPr>
              <a:t>i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n</a:t>
            </a:r>
            <a:r>
              <a:rPr lang="fr-FR" b="1" dirty="0">
                <a:solidFill>
                  <a:srgbClr val="00B050"/>
                </a:solidFill>
                <a:latin typeface="Curlz MT" panose="04040404050702020202" pitchFamily="82" charset="0"/>
              </a:rPr>
              <a:t> </a:t>
            </a:r>
            <a:r>
              <a:rPr lang="fr-FR" sz="1800" b="1" i="1" dirty="0">
                <a:latin typeface="Century Gothic" panose="020B0502020202020204" pitchFamily="34" charset="0"/>
              </a:rPr>
              <a:t>en suivant la signalétique du Jardin* </a:t>
            </a:r>
            <a:r>
              <a:rPr lang="fr-FR" b="1" dirty="0" err="1">
                <a:solidFill>
                  <a:srgbClr val="2CAA0A"/>
                </a:solidFill>
                <a:latin typeface="Curlz MT" panose="04040404050702020202" pitchFamily="82" charset="0"/>
              </a:rPr>
              <a:t>Momiji</a:t>
            </a:r>
            <a:r>
              <a:rPr lang="fr-FR" b="1" dirty="0">
                <a:solidFill>
                  <a:srgbClr val="2CAA0A"/>
                </a:solidFill>
                <a:latin typeface="Curlz MT" panose="04040404050702020202" pitchFamily="82" charset="0"/>
              </a:rPr>
              <a:t> En </a:t>
            </a:r>
          </a:p>
          <a:p>
            <a:endParaRPr lang="fr-FR" sz="1800" b="1" i="1" dirty="0">
              <a:latin typeface="Century Gothic" panose="020B0502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7E910FA-07C7-4F13-B485-D714EFAC4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4061" y="-1"/>
            <a:ext cx="2897896" cy="395448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5FFBA1D-D433-4992-83F5-E44CCA1618E9}"/>
              </a:ext>
            </a:extLst>
          </p:cNvPr>
          <p:cNvSpPr txBox="1"/>
          <p:nvPr/>
        </p:nvSpPr>
        <p:spPr>
          <a:xfrm>
            <a:off x="-9832" y="6858000"/>
            <a:ext cx="52725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>
                <a:hlinkClick r:id="rId3" tooltip="http://lacquerslackerliz.blogspot.com/2013/09/picture-polish-whimsy.html"/>
              </a:rPr>
              <a:t>Cette photo</a:t>
            </a:r>
            <a:r>
              <a:rPr lang="fr-FR" sz="900"/>
              <a:t> par Auteur inconnu est soumise à la licence </a:t>
            </a:r>
            <a:r>
              <a:rPr lang="fr-FR" sz="900">
                <a:hlinkClick r:id="rId4" tooltip="https://creativecommons.org/licenses/by-nc-nd/3.0/"/>
              </a:rPr>
              <a:t>CC BY-NC-ND</a:t>
            </a:r>
            <a:endParaRPr lang="fr-FR" sz="900"/>
          </a:p>
        </p:txBody>
      </p:sp>
    </p:spTree>
    <p:extLst>
      <p:ext uri="{BB962C8B-B14F-4D97-AF65-F5344CB8AC3E}">
        <p14:creationId xmlns:p14="http://schemas.microsoft.com/office/powerpoint/2010/main" val="34442332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167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Curlz MT</vt:lpstr>
      <vt:lpstr>Thème Office</vt:lpstr>
      <vt:lpstr>                          Confi’Cat  06.60.07.95.14.Printemps au Jardin Catherine VILLY-VAUTIER -782 Rue des Canadiens- 76520 Gouy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Printemps au jardin</dc:title>
  <dc:creator>Catherine</dc:creator>
  <cp:lastModifiedBy>Catherine</cp:lastModifiedBy>
  <cp:revision>41</cp:revision>
  <cp:lastPrinted>2025-02-05T19:23:03Z</cp:lastPrinted>
  <dcterms:created xsi:type="dcterms:W3CDTF">2021-03-05T19:21:06Z</dcterms:created>
  <dcterms:modified xsi:type="dcterms:W3CDTF">2025-02-05T19:23:25Z</dcterms:modified>
</cp:coreProperties>
</file>